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648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372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4563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37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912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509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222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7567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8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059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7097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8FAF7-3851-49F2-A9AF-F47EE49DFCC5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004D8C3-08AB-40A9-A55E-E2058161A5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412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ADE23-856C-4085-AA47-2CCCF6C3C4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Makangratis.com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47BE01-057A-4423-8F63-D717BB50F1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Bintang NURALAMSYAH</a:t>
            </a:r>
          </a:p>
          <a:p>
            <a:r>
              <a:rPr lang="en-US" dirty="0"/>
              <a:t>TRIA NUR Aisyah</a:t>
            </a:r>
          </a:p>
          <a:p>
            <a:r>
              <a:rPr lang="en-US" dirty="0" err="1"/>
              <a:t>ALifianNISA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522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D8449-4233-4494-803C-43864D9BE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2428B-6B9C-4DC4-971C-793EBF0D5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Kurangnya</a:t>
            </a:r>
            <a:r>
              <a:rPr lang="en-US" dirty="0"/>
              <a:t> </a:t>
            </a:r>
            <a:r>
              <a:rPr lang="en-US" dirty="0" err="1"/>
              <a:t>pengetahuan</a:t>
            </a:r>
            <a:r>
              <a:rPr lang="en-US" dirty="0"/>
              <a:t> </a:t>
            </a:r>
            <a:r>
              <a:rPr lang="en-US" dirty="0" err="1"/>
              <a:t>masyarakat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umkm</a:t>
            </a:r>
            <a:r>
              <a:rPr lang="en-US" dirty="0"/>
              <a:t> sector </a:t>
            </a:r>
            <a:r>
              <a:rPr lang="en-US" dirty="0" err="1"/>
              <a:t>makanan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di Surabaya.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032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6ADA7-AA42-422E-BC3E-A8CE122BD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Tujuan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C89BE-5B47-4756-BF43-0AAD74E52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membantu</a:t>
            </a:r>
            <a:r>
              <a:rPr lang="en-US" dirty="0"/>
              <a:t> UMKM sector </a:t>
            </a:r>
            <a:r>
              <a:rPr lang="en-US" dirty="0" err="1"/>
              <a:t>makanan</a:t>
            </a:r>
            <a:r>
              <a:rPr lang="en-US" dirty="0"/>
              <a:t> </a:t>
            </a:r>
            <a:r>
              <a:rPr lang="en-US" dirty="0" err="1"/>
              <a:t>mempromosikan</a:t>
            </a:r>
            <a:r>
              <a:rPr lang="en-US" dirty="0"/>
              <a:t> </a:t>
            </a:r>
            <a:r>
              <a:rPr lang="en-US" dirty="0" err="1"/>
              <a:t>usaha</a:t>
            </a:r>
            <a:endParaRPr lang="en-US" dirty="0"/>
          </a:p>
          <a:p>
            <a:r>
              <a:rPr lang="en-US" dirty="0" err="1"/>
              <a:t>Mensejahterakan</a:t>
            </a:r>
            <a:r>
              <a:rPr lang="en-US" dirty="0"/>
              <a:t> </a:t>
            </a:r>
            <a:r>
              <a:rPr lang="en-US" dirty="0" err="1"/>
              <a:t>masyarakat</a:t>
            </a:r>
            <a:r>
              <a:rPr lang="en-US" dirty="0"/>
              <a:t> </a:t>
            </a:r>
            <a:r>
              <a:rPr lang="en-US" dirty="0" err="1"/>
              <a:t>khususnya</a:t>
            </a:r>
            <a:r>
              <a:rPr lang="en-US" dirty="0"/>
              <a:t> </a:t>
            </a:r>
            <a:r>
              <a:rPr lang="en-US" dirty="0" err="1"/>
              <a:t>wilayah</a:t>
            </a:r>
            <a:r>
              <a:rPr lang="en-US" dirty="0"/>
              <a:t> </a:t>
            </a:r>
            <a:r>
              <a:rPr lang="en-US" dirty="0" err="1"/>
              <a:t>surabaya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932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F0D89-1AA7-4AFF-979A-7EDA00151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Masalah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5BFBF-205A-4BBA-8005-DE39EC082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Kurangnya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UMKM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diajak</a:t>
            </a:r>
            <a:r>
              <a:rPr lang="en-US" dirty="0"/>
              <a:t>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.</a:t>
            </a:r>
          </a:p>
          <a:p>
            <a:r>
              <a:rPr lang="en-US" dirty="0" err="1"/>
              <a:t>Minimnya</a:t>
            </a:r>
            <a:r>
              <a:rPr lang="en-US" dirty="0"/>
              <a:t> </a:t>
            </a:r>
            <a:r>
              <a:rPr lang="en-US" dirty="0" err="1"/>
              <a:t>biaya</a:t>
            </a:r>
            <a:r>
              <a:rPr lang="en-US" dirty="0"/>
              <a:t> yang kami </a:t>
            </a:r>
            <a:r>
              <a:rPr lang="en-US" dirty="0" err="1"/>
              <a:t>miliki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memulai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kami</a:t>
            </a:r>
          </a:p>
        </p:txBody>
      </p:sp>
    </p:spTree>
    <p:extLst>
      <p:ext uri="{BB962C8B-B14F-4D97-AF65-F5344CB8AC3E}">
        <p14:creationId xmlns:p14="http://schemas.microsoft.com/office/powerpoint/2010/main" val="2084454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C1282-0BC7-4782-A652-867888A5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83E063-6738-445C-A42F-6D91FA1C1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847" y="2016125"/>
            <a:ext cx="6028631" cy="3449638"/>
          </a:xfrm>
        </p:spPr>
      </p:pic>
    </p:spTree>
    <p:extLst>
      <p:ext uri="{BB962C8B-B14F-4D97-AF65-F5344CB8AC3E}">
        <p14:creationId xmlns:p14="http://schemas.microsoft.com/office/powerpoint/2010/main" val="833623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2563C-CB50-4C6C-A697-664012CBD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E350D7-534B-4855-A976-654C70AB65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590" y="2016125"/>
            <a:ext cx="4075145" cy="3449638"/>
          </a:xfrm>
        </p:spPr>
      </p:pic>
    </p:spTree>
    <p:extLst>
      <p:ext uri="{BB962C8B-B14F-4D97-AF65-F5344CB8AC3E}">
        <p14:creationId xmlns:p14="http://schemas.microsoft.com/office/powerpoint/2010/main" val="217927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2563C-CB50-4C6C-A697-664012CBD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331919-D2EF-464D-87DD-DBF2FE057A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139" y="2016125"/>
            <a:ext cx="6140047" cy="3449638"/>
          </a:xfrm>
        </p:spPr>
      </p:pic>
    </p:spTree>
    <p:extLst>
      <p:ext uri="{BB962C8B-B14F-4D97-AF65-F5344CB8AC3E}">
        <p14:creationId xmlns:p14="http://schemas.microsoft.com/office/powerpoint/2010/main" val="1281217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2563C-CB50-4C6C-A697-664012CBD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82B72E-38CE-45F3-8C12-2A50C7684C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588" y="2016125"/>
            <a:ext cx="2695148" cy="3449638"/>
          </a:xfrm>
        </p:spPr>
      </p:pic>
    </p:spTree>
    <p:extLst>
      <p:ext uri="{BB962C8B-B14F-4D97-AF65-F5344CB8AC3E}">
        <p14:creationId xmlns:p14="http://schemas.microsoft.com/office/powerpoint/2010/main" val="2744735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2563C-CB50-4C6C-A697-664012CBD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2FAF13-A5F3-40FF-A012-D8C4F52A46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416" y="2016125"/>
            <a:ext cx="3481492" cy="3449638"/>
          </a:xfrm>
        </p:spPr>
      </p:pic>
    </p:spTree>
    <p:extLst>
      <p:ext uri="{BB962C8B-B14F-4D97-AF65-F5344CB8AC3E}">
        <p14:creationId xmlns:p14="http://schemas.microsoft.com/office/powerpoint/2010/main" val="2305617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1401</TotalTime>
  <Words>57</Words>
  <Application>Microsoft Office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Gallery</vt:lpstr>
      <vt:lpstr>Makangratis.com</vt:lpstr>
      <vt:lpstr>Latar belakang</vt:lpstr>
      <vt:lpstr>Tujuan</vt:lpstr>
      <vt:lpstr>Masalah</vt:lpstr>
      <vt:lpstr>Mockup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Mochi Moe</dc:creator>
  <cp:lastModifiedBy>Mochi Moe</cp:lastModifiedBy>
  <cp:revision>8</cp:revision>
  <dcterms:created xsi:type="dcterms:W3CDTF">2018-10-15T13:28:58Z</dcterms:created>
  <dcterms:modified xsi:type="dcterms:W3CDTF">2018-10-16T12:50:41Z</dcterms:modified>
</cp:coreProperties>
</file>

<file path=docProps/thumbnail.jpeg>
</file>